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D68A76A3-FC22-4B30-A178-E66377AE4B21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7: Оценка экспрессии генов в отдельных клетках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Проблема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Способы решения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Деконволюция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Проблемы деконволюции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экспрессии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1620000" y="1008000"/>
            <a:ext cx="8028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Задача — по суммарным данным об экспрессии выяснить число типов клеток, их пропорции в образце и найти тип-специфичные гены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Варианты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Есть гены-маркеры — только в одном типе и экспрессия известна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Выясняем пропорцию по маркерам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Есть данные по пропорциям каждого типа клеток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Нет вообще никаких априорных данных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rcRect l="0" t="0" r="7537" b="0"/>
          <a:stretch/>
        </p:blipFill>
        <p:spPr>
          <a:xfrm>
            <a:off x="4392000" y="792000"/>
            <a:ext cx="5687640" cy="3618360"/>
          </a:xfrm>
          <a:prstGeom prst="rect">
            <a:avLst/>
          </a:prstGeom>
          <a:ln>
            <a:noFill/>
          </a:ln>
        </p:spPr>
      </p:pic>
      <p:sp>
        <p:nvSpPr>
          <p:cNvPr id="72" name="TextShape 2"/>
          <p:cNvSpPr txBox="1"/>
          <p:nvPr/>
        </p:nvSpPr>
        <p:spPr>
          <a:xfrm>
            <a:off x="1620000" y="1008000"/>
            <a:ext cx="2700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Ничего неизвестно, наблюдаем только суммарные данные.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Вводим новое предположение — взаимная линейность тип-специфичных генов T1 = k*T2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1620000" y="3672000"/>
            <a:ext cx="7668000" cy="172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Знать пропорции не нужно, просто находим пары «коллинеарных» генов, например Tat и Proc — гены, специфичные для клеток печени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rcRect l="0" t="0" r="0" b="76629"/>
          <a:stretch/>
        </p:blipFill>
        <p:spPr>
          <a:xfrm>
            <a:off x="1618560" y="720000"/>
            <a:ext cx="8461440" cy="280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1620000" y="3672000"/>
            <a:ext cx="7668000" cy="172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Кластера коллинеарных генов строго специфичны для типа ткани, затем их можно использовать для оценки пропорции и количества типов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rcRect l="0" t="35860" r="0" b="43776"/>
          <a:stretch/>
        </p:blipFill>
        <p:spPr>
          <a:xfrm>
            <a:off x="1520280" y="720000"/>
            <a:ext cx="8525520" cy="259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1620000" y="4176000"/>
            <a:ext cx="7668000" cy="12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DSA (Digital Signal Algorithm) подали на вход кластера генов и данные экспрессии. Сравнение с реальными данными показало, что оценка пропорций и транскрипционный профиль после деконволюции прошла успешно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rcRect l="0" t="70143" r="0" b="0"/>
          <a:stretch/>
        </p:blipFill>
        <p:spPr>
          <a:xfrm>
            <a:off x="1852200" y="673920"/>
            <a:ext cx="8201520" cy="321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620000" y="4176000"/>
            <a:ext cx="7668000" cy="12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мы имеем 10000 генов, то придется проверить 10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8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пар для получения коэффициента пропорциональности. Вместо этого можно сразу нормализовать данные так, чтобы для коллинеарных генов коэффициент стал равен 1.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0" t="0" r="0" b="76630"/>
          <a:stretch/>
        </p:blipFill>
        <p:spPr>
          <a:xfrm>
            <a:off x="2011320" y="712440"/>
            <a:ext cx="7564680" cy="331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512000" y="936000"/>
            <a:ext cx="4680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Нормализованная матрица экспрессии должна иметь ранг, равный количеству типов клеток. В данном случае ранг можно вычислить с помощью сингулярного разложения, тогда кумулятивная дисперсия сингулярных значений покажет какой ранг покрывает большую часть вариабильности матрицы.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6128640" y="792000"/>
            <a:ext cx="3951360" cy="381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620000" y="4176000"/>
            <a:ext cx="7668000" cy="12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Матрицы экспрессии и пропорции имеют общее измерение — число образцов, что дает возможность представить их в едином пространстве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0" t="0" r="0" b="50917"/>
          <a:stretch/>
        </p:blipFill>
        <p:spPr>
          <a:xfrm>
            <a:off x="1872000" y="792000"/>
            <a:ext cx="7080840" cy="310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620000" y="4176000"/>
            <a:ext cx="7668000" cy="12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итоге каждый вектор гена будет представлен точкой, все множество которых лежит в симплексе K-1 измерений, где K = число типов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rcRect l="0" t="61572" r="0" b="0"/>
          <a:stretch/>
        </p:blipFill>
        <p:spPr>
          <a:xfrm>
            <a:off x="1656000" y="720000"/>
            <a:ext cx="8344440" cy="302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Проблемы деконволюции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620000" y="936000"/>
            <a:ext cx="7668000" cy="446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Получаем только тип-специфичные гены и значения их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Желательно значительное количество образцов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Неадекватность оценки когда какой-либо тип клеток представлен в одном образце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Неадекватность оценки при малой доле какого-либо типа в образцах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Неадекватность оценки при анализе «переходных» образцов — например образцы с разной стадии развития рака.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Проблема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Существует большое количество процессов, протекание которых зависит от небольшого количества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Онкогенез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Регенерация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Развитие органов и тканей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Экспрессия генов в таких клетках является целью исследований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Из-за малого количества клеток, экспрессия генов в них будет занимать малую долю данных по ткани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ген экспрессируется и в этих клетках, и в окружающей ткани, то уровень экспрессии будет оценен суммарно для образца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 снова чуть про секвенирование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620000" y="936000"/>
            <a:ext cx="4500000" cy="43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UMI — unique molecular identifier. Всегда используйте, когда работа с поиском полиморфизмов или rna-seq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Баркоды — всегда смотрите какие в мане советуют использовать для вашего числа образцов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Проверяйте библиотеку всегда, когда возможно (agilent, концентрация, молярность с помощью qPCR), качество зависит даже от исходного кол-ва ДНК/РНК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rcRect l="7379" t="1739" r="7850" b="74724"/>
          <a:stretch/>
        </p:blipFill>
        <p:spPr>
          <a:xfrm>
            <a:off x="6161760" y="720000"/>
            <a:ext cx="3887640" cy="194400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6264000" y="2952000"/>
            <a:ext cx="3744000" cy="201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Чем длинне, тем лучше — неправда. Для большинства приложений подходит длина рида 30-75.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Гибрид всегда лучше для сборки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Парные риды всегда лучше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36000" y="0"/>
            <a:ext cx="5076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Batch effect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620000" y="2878200"/>
            <a:ext cx="7668000" cy="252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Эффект проявления любых небиологических факторов на данные.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Обычно выглядит как кластеризация образцов не по состоянию, а по реплике, клетке. Иногда как выброс.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Два пути — коррекция, либо элиминация реплики из анализа. Первый опаснее, так как можно удалить подлинную вариацию.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4153680" y="0"/>
            <a:ext cx="5926320" cy="287820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rcRect l="12873" t="38463" r="65410" b="45020"/>
          <a:stretch/>
        </p:blipFill>
        <p:spPr>
          <a:xfrm>
            <a:off x="72000" y="720000"/>
            <a:ext cx="4209840" cy="18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108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Вырезать клетки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Сложно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Долго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Мало образца = мало РНК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Необходим специальный прибор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Делать колонии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Долго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Сложно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Статус клеток может измениться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Нужны крайне стерильные условия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Баркодирование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Дорого — прибор ~8-10 млн, 4 образца ~600 тыс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Деконволюция данных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Вероятно надо образцов больше, чем типов клеток в них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Микродиссектор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1620000" y="1008000"/>
            <a:ext cx="3708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сложность — правильно подготовить образец ткани и вырезать необходимый участок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Работать имеет смысл только с фиксатом, иначе РНК протухнет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Придется оптимизировать протокол фиксации, чтобы исключить разложение 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Вероятны некоторые повреждения РНК в процессе фиксации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РНК скорее всего будет очень мало — придется амплифицировать, что приведет к дополнительным сдвигам в экспрессии и нуклеотидным заменам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317920" y="748440"/>
            <a:ext cx="4762080" cy="357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Культивирование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1620000" y="1008000"/>
            <a:ext cx="3708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сложность — отобрать только необходимые клетки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Чистые условия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Оптимизация состава культуральных сред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Оптимизация протокола культивирования — бактерии, вирусы могут убить клетки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Почти наверняка произойдет изменение статуса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6363360" y="792000"/>
            <a:ext cx="3428640" cy="228564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6264000" y="3071880"/>
            <a:ext cx="3816000" cy="254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Баркодирование клеток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4942800" y="271116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82880" y="2736000"/>
            <a:ext cx="9753120" cy="292392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3960000" y="760320"/>
            <a:ext cx="5949720" cy="233568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3"/>
          <a:stretch/>
        </p:blipFill>
        <p:spPr>
          <a:xfrm>
            <a:off x="360000" y="792000"/>
            <a:ext cx="3024000" cy="236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Баркодирование клеток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4942800" y="271116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649880" y="864000"/>
            <a:ext cx="8422920" cy="389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Баркодирование клеток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4942800" y="271116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1552680" y="1008000"/>
            <a:ext cx="8497080" cy="396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экспрессии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1620000" y="1008000"/>
            <a:ext cx="8028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Предположим мы отсеквенировали образец ткани больного раком печени. Для простоты будем считать, что там есть два типа клеток — нормальные (гепатоциты - H) и раковые (Т). Мы провели все этапы анализа вплоть до оценки экспрессии. Получили суммарные значения.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Вдруг нам захотелось узнать какие гены есть только в раковых клетках. Что делать?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Справедливо предполагаем, что экспрессионный сигнал от каждого типа клеток линейно-аддитивен, то есть вклад в суммарную экспрессию пропорционален доли этого типа клеток.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2021-04-24T01:13:28Z</dcterms:modified>
  <cp:revision>132</cp:revision>
  <dc:subject/>
  <dc:title>DNA</dc:title>
</cp:coreProperties>
</file>